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7" r:id="rId2"/>
    <p:sldId id="256" r:id="rId3"/>
    <p:sldId id="261" r:id="rId4"/>
    <p:sldId id="266" r:id="rId5"/>
    <p:sldId id="262" r:id="rId6"/>
    <p:sldId id="268" r:id="rId7"/>
    <p:sldId id="269" r:id="rId8"/>
    <p:sldId id="265" r:id="rId9"/>
    <p:sldId id="263" r:id="rId10"/>
    <p:sldId id="270" r:id="rId11"/>
    <p:sldId id="267" r:id="rId12"/>
    <p:sldId id="264" r:id="rId1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47"/>
  </p:normalViewPr>
  <p:slideViewPr>
    <p:cSldViewPr snapToGrid="0" snapToObjects="1">
      <p:cViewPr varScale="1">
        <p:scale>
          <a:sx n="143" d="100"/>
          <a:sy n="143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56AA20-1959-9545-96F4-CC590CC7DE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B9C50-7B6C-7E43-9FB1-C06474DCD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93369-7791-C749-838F-8FF30B7E9384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1810F-6732-3D43-A09C-A89B791036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AF208-FE42-2C4E-B646-3EDAFCC309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43C43-803F-4949-A402-B4E7019B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3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C055-9792-7D43-B576-6E4EDF27C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FC4B7-8AEE-A144-9106-45613C8CC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E8564-D8FA-634F-8DCF-DADA17BC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F4BB-8E13-4849-A3F5-8A8C8A3DFE3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93516-2CFD-984C-8EC3-A3ED933A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D8C1-0F28-0A4A-BDD7-44B84DDB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5962-8D13-6B4C-BB80-B4CAA6973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75BB-2FDE-FC46-9A17-488F0C5F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0D79A-6AC8-4749-BC24-596AEFE73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D6A35-5893-B64E-8100-5AEEB2C7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F4BB-8E13-4849-A3F5-8A8C8A3DFE3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ADAA2-1583-BA41-8281-FE60EC50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AC699-6E7A-D142-997B-D01ACD9E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5962-8D13-6B4C-BB80-B4CAA6973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5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89DE0A-CAB5-5C42-97D8-15D1FBE99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A3AA5-1A46-F04C-BF40-6F92C1465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0AED3-4474-9C45-AE38-180329A3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F4BB-8E13-4849-A3F5-8A8C8A3DFE3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E787D-E6DC-5D49-A418-EB240CC85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35CA-323B-A043-9728-D2D7B86A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5962-8D13-6B4C-BB80-B4CAA6973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6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59C10-65C3-C649-A02D-CAE50CB1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75A95-8C9B-1544-9463-90E8A0E1A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DDE2B-DDDC-064B-A40A-2C4B3062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F4BB-8E13-4849-A3F5-8A8C8A3DFE3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99B86-5FD4-1442-888A-33A1CAB1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386EF-6FF1-C84E-8F84-679E6039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5962-8D13-6B4C-BB80-B4CAA6973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5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B3DE-AECA-2D49-8EC9-8E617B452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5A20D-8BCD-4E43-A68F-E7022B8D9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0304F-7340-7A4E-9C85-4C10FC6C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F4BB-8E13-4849-A3F5-8A8C8A3DFE3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5BE02-BF88-AD44-8C6B-3EFD0E8F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9DFE0-38F5-CF4A-8C4F-661EA4E3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5962-8D13-6B4C-BB80-B4CAA6973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A7D5-67DD-434A-A14A-393254B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4B05B-FF0E-3B4B-8CA5-3771BC01C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6A8FB-3C13-904E-B3FD-5A5A50A6F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3AC25-11C9-014A-9160-331BB464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F4BB-8E13-4849-A3F5-8A8C8A3DFE3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C16BE-48F9-EA40-B451-F83F27BE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A16F4-0068-3B4F-9FCE-6BB40107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5962-8D13-6B4C-BB80-B4CAA6973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0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22996-AB24-2641-B52B-BA90A606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C7675-982D-B14B-B1A4-221BA1E2E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87C2D-F624-394D-A320-6D62AC5B1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478554-136D-9D41-A142-80060E2D9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1A352-18C6-BB45-BD23-3DB2F6CB6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2AF97F-8CD3-0543-8BBD-361616F6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F4BB-8E13-4849-A3F5-8A8C8A3DFE3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DD715-CC5D-A84C-B87D-7C08ABDE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AD44EA-AE38-2044-AF7F-FECB524F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5962-8D13-6B4C-BB80-B4CAA6973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1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8914-C920-CC40-8820-5A260789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A9F9C-29B4-5546-B5AA-04102826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F4BB-8E13-4849-A3F5-8A8C8A3DFE3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5964B-85FD-2C44-B260-D8F335C52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0D5947-138E-AF4D-B535-F02A341F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5962-8D13-6B4C-BB80-B4CAA6973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0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8B4F10-4A26-204C-BB40-96B7DA39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F4BB-8E13-4849-A3F5-8A8C8A3DFE3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80A56-C239-B546-A310-177A560EB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F2DDF-DEEA-CC40-A628-074B495A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5962-8D13-6B4C-BB80-B4CAA6973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4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5DE8-6883-0245-968B-8617A1D4F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FF532-F114-1B40-A31F-2CF8BBC9F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4ED30-1C29-314C-AA2D-43DA59A87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1A83A-2599-A844-A0F3-0E5DEE2D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F4BB-8E13-4849-A3F5-8A8C8A3DFE3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8C089-33A6-0041-89F8-F959EEF6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113B4-21AD-8A4D-811E-CA49688B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5962-8D13-6B4C-BB80-B4CAA6973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3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9E2C5-5B84-594B-9350-5660C457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7D542-D7F3-2E46-92A2-A0FC2BF15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58F12-EA15-7B46-A9DE-5B85008AC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62542-416F-0847-8BEC-96691ED6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F4BB-8E13-4849-A3F5-8A8C8A3DFE3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77C90-CC04-2C4E-BD34-50F84522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E892B-A02D-134D-A024-AB29C653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5962-8D13-6B4C-BB80-B4CAA6973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3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8DA82-DCD3-E247-9B45-685BB3E7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0143-7376-6749-BFA2-219ED402B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2BD7C-0724-A744-A3A2-274F2C922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F4BB-8E13-4849-A3F5-8A8C8A3DFE3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0AF14-EE7E-9242-8A45-6142FE847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6FBE8-EE37-4946-9BA9-CA0C437FD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45962-8D13-6B4C-BB80-B4CAA6973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BF6327-85EF-654A-89ED-3E38133A3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6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28E6FA-EA0B-624E-B31A-FDD73E164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35265" r="15798" b="-1"/>
          <a:stretch/>
        </p:blipFill>
        <p:spPr>
          <a:xfrm>
            <a:off x="5768642" y="-1"/>
            <a:ext cx="6423053" cy="68580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39A0155-B020-8F45-9337-13AE34A3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467" y="368858"/>
            <a:ext cx="681270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 err="1">
                <a:solidFill>
                  <a:srgbClr val="000000"/>
                </a:solidFill>
              </a:rPr>
              <a:t>Sodastream</a:t>
            </a:r>
            <a:r>
              <a:rPr lang="en-US" sz="4400" b="1" dirty="0">
                <a:solidFill>
                  <a:srgbClr val="000000"/>
                </a:solidFill>
              </a:rPr>
              <a:t> Solutions</a:t>
            </a:r>
          </a:p>
        </p:txBody>
      </p:sp>
    </p:spTree>
    <p:extLst>
      <p:ext uri="{BB962C8B-B14F-4D97-AF65-F5344CB8AC3E}">
        <p14:creationId xmlns:p14="http://schemas.microsoft.com/office/powerpoint/2010/main" val="151005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32B869-D9AB-634F-8F75-9737D217D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33010" b="5744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2E941BD-027E-419D-A57B-79D61423B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111" y="4606470"/>
            <a:ext cx="767645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850F2D-E66D-D741-8CE1-D45B613EC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12" y="4666938"/>
            <a:ext cx="10592174" cy="1665881"/>
          </a:xfrm>
        </p:spPr>
        <p:txBody>
          <a:bodyPr anchor="t">
            <a:no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Peacemakers pursue peace</a:t>
            </a:r>
            <a:br>
              <a:rPr lang="en-US" sz="4800" b="1" dirty="0">
                <a:solidFill>
                  <a:srgbClr val="000000"/>
                </a:solidFill>
              </a:rPr>
            </a:br>
            <a:r>
              <a:rPr lang="en-US" sz="4800" b="1" dirty="0">
                <a:solidFill>
                  <a:srgbClr val="006F8F"/>
                </a:solidFill>
                <a:latin typeface="+mn-lt"/>
              </a:rPr>
              <a:t>at the risk of their own comfort</a:t>
            </a:r>
          </a:p>
        </p:txBody>
      </p:sp>
    </p:spTree>
    <p:extLst>
      <p:ext uri="{BB962C8B-B14F-4D97-AF65-F5344CB8AC3E}">
        <p14:creationId xmlns:p14="http://schemas.microsoft.com/office/powerpoint/2010/main" val="2021535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2B869-D9AB-634F-8F75-9737D217D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6813" r="34650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11177-1185-DA40-A369-E0794AF64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370694"/>
            <a:ext cx="6015318" cy="1644592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dirty="0">
                <a:solidFill>
                  <a:srgbClr val="000000"/>
                </a:solidFill>
                <a:latin typeface="+mn-lt"/>
              </a:rPr>
              <a:t>Keys to </a:t>
            </a:r>
            <a:r>
              <a:rPr lang="en-US" sz="3600" b="1" i="1" dirty="0">
                <a:solidFill>
                  <a:srgbClr val="006F8F"/>
                </a:solidFill>
                <a:latin typeface="+mn-lt"/>
              </a:rPr>
              <a:t>making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 peace instead of </a:t>
            </a:r>
            <a:r>
              <a:rPr lang="en-US" sz="3600" b="1" i="1" dirty="0">
                <a:solidFill>
                  <a:srgbClr val="006F8F"/>
                </a:solidFill>
                <a:latin typeface="+mn-lt"/>
              </a:rPr>
              <a:t>keeping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 peace:</a:t>
            </a:r>
            <a:endParaRPr lang="en-US" sz="3600" b="1" dirty="0">
              <a:solidFill>
                <a:srgbClr val="006F8F"/>
              </a:solidFill>
              <a:latin typeface="+mn-lt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4F3349F-8DA8-C941-959B-46A1BDC6FDF8}"/>
              </a:ext>
            </a:extLst>
          </p:cNvPr>
          <p:cNvSpPr txBox="1">
            <a:spLocks/>
          </p:cNvSpPr>
          <p:nvPr/>
        </p:nvSpPr>
        <p:spPr>
          <a:xfrm>
            <a:off x="6747967" y="1792054"/>
            <a:ext cx="5040621" cy="4438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00000"/>
              </a:lnSpc>
              <a:buAutoNum type="arabicParenR"/>
            </a:pPr>
            <a:r>
              <a:rPr lang="en-AU" sz="3200" b="1" dirty="0">
                <a:solidFill>
                  <a:srgbClr val="000000"/>
                </a:solidFill>
              </a:rPr>
              <a:t>Speak your mind and share your passions</a:t>
            </a:r>
          </a:p>
          <a:p>
            <a:pPr marL="514350" indent="-514350" algn="l">
              <a:lnSpc>
                <a:spcPct val="100000"/>
              </a:lnSpc>
              <a:buAutoNum type="arabicParenR"/>
            </a:pPr>
            <a:r>
              <a:rPr lang="en-AU" sz="3200" b="1" dirty="0">
                <a:solidFill>
                  <a:srgbClr val="000000"/>
                </a:solidFill>
              </a:rPr>
              <a:t>Share discomfort, pain and hurt</a:t>
            </a:r>
          </a:p>
          <a:p>
            <a:pPr marL="514350" indent="-514350" algn="l">
              <a:lnSpc>
                <a:spcPct val="100000"/>
              </a:lnSpc>
              <a:buAutoNum type="arabicParenR"/>
            </a:pPr>
            <a:r>
              <a:rPr lang="en-AU" sz="3200" b="1" dirty="0">
                <a:solidFill>
                  <a:srgbClr val="000000"/>
                </a:solidFill>
              </a:rPr>
              <a:t>Engage with people who are different to you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6DA3C8-4E71-3147-ADAE-F0821F94423D}"/>
              </a:ext>
            </a:extLst>
          </p:cNvPr>
          <p:cNvSpPr/>
          <p:nvPr/>
        </p:nvSpPr>
        <p:spPr>
          <a:xfrm>
            <a:off x="6422748" y="5371271"/>
            <a:ext cx="5556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6F8F"/>
                </a:solidFill>
              </a:rPr>
              <a:t>…while being completely humble and gentle; be patient, bearing with one another in love.</a:t>
            </a:r>
            <a:endParaRPr lang="en-US" sz="2400" dirty="0">
              <a:solidFill>
                <a:srgbClr val="006F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8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2B869-D9AB-634F-8F75-9737D217D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6813" r="34650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11177-1185-DA40-A369-E0794AF64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8272" y="3992591"/>
            <a:ext cx="4800261" cy="164459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Peacekeeper or Peacemaker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3917F-FC60-BE45-844E-7CDE129C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1106" y="3153758"/>
            <a:ext cx="4628911" cy="838831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Ephesians 4:1-6</a:t>
            </a:r>
          </a:p>
        </p:txBody>
      </p:sp>
    </p:spTree>
    <p:extLst>
      <p:ext uri="{BB962C8B-B14F-4D97-AF65-F5344CB8AC3E}">
        <p14:creationId xmlns:p14="http://schemas.microsoft.com/office/powerpoint/2010/main" val="196606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7CA0DFA-9A6E-6949-829C-9837A80C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945" r="3478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F067-A2F5-E449-BB99-0830CC1A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Ephesians 4:1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D9D770-30DE-48CC-A833-8D5CE993F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b="1" baseline="30000" dirty="0"/>
              <a:t>1</a:t>
            </a:r>
            <a:r>
              <a:rPr lang="en-AU" b="1" dirty="0"/>
              <a:t>As a prisoner for the Lord, then, I urge </a:t>
            </a:r>
            <a:r>
              <a:rPr lang="en-AU" b="1" dirty="0">
                <a:solidFill>
                  <a:srgbClr val="006F8F"/>
                </a:solidFill>
              </a:rPr>
              <a:t>you</a:t>
            </a:r>
            <a:r>
              <a:rPr lang="en-AU" b="1" dirty="0"/>
              <a:t> to live a life </a:t>
            </a:r>
            <a:r>
              <a:rPr lang="en-AU" b="1" dirty="0">
                <a:solidFill>
                  <a:srgbClr val="006F8F"/>
                </a:solidFill>
              </a:rPr>
              <a:t>worthy of the calling</a:t>
            </a:r>
            <a:r>
              <a:rPr lang="en-AU" b="1" dirty="0"/>
              <a:t> you have received.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4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32B869-D9AB-634F-8F75-9737D217D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33010" b="5744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2E941BD-027E-419D-A57B-79D61423B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111" y="4606470"/>
            <a:ext cx="767645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850F2D-E66D-D741-8CE1-D45B613EC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12" y="4666938"/>
            <a:ext cx="10592174" cy="1665881"/>
          </a:xfrm>
        </p:spPr>
        <p:txBody>
          <a:bodyPr anchor="t">
            <a:noAutofit/>
          </a:bodyPr>
          <a:lstStyle/>
          <a:p>
            <a:r>
              <a:rPr lang="en-US" sz="4800" b="1" dirty="0"/>
              <a:t>Our behaviour is a </a:t>
            </a:r>
            <a:r>
              <a:rPr lang="en-US" sz="4800" b="1" dirty="0">
                <a:solidFill>
                  <a:srgbClr val="006F8F"/>
                </a:solidFill>
                <a:latin typeface="+mn-lt"/>
              </a:rPr>
              <a:t>response</a:t>
            </a:r>
            <a:r>
              <a:rPr lang="en-US" sz="4800" b="1" dirty="0"/>
              <a:t> of thanks</a:t>
            </a:r>
            <a:br>
              <a:rPr lang="en-US" sz="4800" b="1" dirty="0"/>
            </a:br>
            <a:r>
              <a:rPr lang="en-US" sz="4800" b="1" dirty="0"/>
              <a:t>not an attempt to earn our calling</a:t>
            </a:r>
          </a:p>
        </p:txBody>
      </p:sp>
    </p:spTree>
    <p:extLst>
      <p:ext uri="{BB962C8B-B14F-4D97-AF65-F5344CB8AC3E}">
        <p14:creationId xmlns:p14="http://schemas.microsoft.com/office/powerpoint/2010/main" val="298800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7CA0DFA-9A6E-6949-829C-9837A80C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945" r="3478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F067-A2F5-E449-BB99-0830CC1A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Ephesians 4:2-3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D9D770-30DE-48CC-A833-8D5CE993F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b="1" baseline="30000" dirty="0"/>
              <a:t>2 </a:t>
            </a:r>
            <a:r>
              <a:rPr lang="en-AU" b="1" dirty="0"/>
              <a:t>Be completely humble and gentle; be patient, bearing with one another in love. </a:t>
            </a:r>
            <a:r>
              <a:rPr lang="en-AU" b="1" baseline="30000" dirty="0"/>
              <a:t>3 </a:t>
            </a:r>
            <a:r>
              <a:rPr lang="en-AU" b="1" dirty="0">
                <a:solidFill>
                  <a:srgbClr val="006F8F"/>
                </a:solidFill>
              </a:rPr>
              <a:t>Make every effort</a:t>
            </a:r>
            <a:r>
              <a:rPr lang="en-AU" b="1" dirty="0"/>
              <a:t> to keep the unity of the Spirit through the bond of </a:t>
            </a:r>
            <a:r>
              <a:rPr lang="en-AU" b="1" dirty="0">
                <a:solidFill>
                  <a:srgbClr val="006F8F"/>
                </a:solidFill>
              </a:rPr>
              <a:t>peace</a:t>
            </a:r>
            <a:r>
              <a:rPr lang="en-AU" b="1" dirty="0"/>
              <a:t>.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9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32B869-D9AB-634F-8F75-9737D217D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33010" b="5744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2E941BD-027E-419D-A57B-79D61423B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111" y="4606470"/>
            <a:ext cx="767645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850F2D-E66D-D741-8CE1-D45B613EC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12" y="4666938"/>
            <a:ext cx="10592174" cy="1665881"/>
          </a:xfrm>
        </p:spPr>
        <p:txBody>
          <a:bodyPr anchor="t">
            <a:noAutofit/>
          </a:bodyPr>
          <a:lstStyle/>
          <a:p>
            <a:r>
              <a:rPr lang="en-US" sz="4800" b="1" dirty="0">
                <a:solidFill>
                  <a:srgbClr val="006F8F"/>
                </a:solidFill>
                <a:latin typeface="+mn-lt"/>
              </a:rPr>
              <a:t>Passivity doesn’t create unity.</a:t>
            </a:r>
            <a:br>
              <a:rPr lang="en-US" sz="4800" b="1" dirty="0">
                <a:solidFill>
                  <a:srgbClr val="006F8F"/>
                </a:solidFill>
                <a:latin typeface="+mn-lt"/>
              </a:rPr>
            </a:br>
            <a:r>
              <a:rPr lang="en-US" sz="3600" b="1" dirty="0"/>
              <a:t>(The myth of tolerance)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4282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6ADDDB9-74BA-CE4E-BDCD-5D4098FE3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2259" r="25505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39A0155-B020-8F45-9337-13AE34A3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535" y="5444737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latin typeface="+mn-lt"/>
              </a:rPr>
              <a:t>Donkey Trouble</a:t>
            </a:r>
          </a:p>
        </p:txBody>
      </p:sp>
    </p:spTree>
    <p:extLst>
      <p:ext uri="{BB962C8B-B14F-4D97-AF65-F5344CB8AC3E}">
        <p14:creationId xmlns:p14="http://schemas.microsoft.com/office/powerpoint/2010/main" val="383573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7CA0DFA-9A6E-6949-829C-9837A80C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945" r="3478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F067-A2F5-E449-BB99-0830CC1A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Ephesians 4:4-6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D9D770-30DE-48CC-A833-8D5CE993F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b="1" dirty="0"/>
              <a:t> </a:t>
            </a:r>
            <a:r>
              <a:rPr lang="en-AU" b="1" baseline="30000" dirty="0"/>
              <a:t>4 </a:t>
            </a:r>
            <a:r>
              <a:rPr lang="en-AU" b="1" dirty="0"/>
              <a:t>There is </a:t>
            </a:r>
            <a:r>
              <a:rPr lang="en-AU" b="1" dirty="0">
                <a:solidFill>
                  <a:srgbClr val="006F8F"/>
                </a:solidFill>
              </a:rPr>
              <a:t>one body</a:t>
            </a:r>
            <a:r>
              <a:rPr lang="en-AU" b="1" dirty="0"/>
              <a:t> and one Spirit, just as you were called to one hope when you were called; </a:t>
            </a:r>
            <a:r>
              <a:rPr lang="en-AU" b="1" baseline="30000" dirty="0"/>
              <a:t>5 </a:t>
            </a:r>
            <a:r>
              <a:rPr lang="en-AU" b="1" dirty="0"/>
              <a:t>one Lord, one faith, one baptism; </a:t>
            </a:r>
            <a:r>
              <a:rPr lang="en-AU" b="1" baseline="30000" dirty="0"/>
              <a:t>6 </a:t>
            </a:r>
            <a:r>
              <a:rPr lang="en-AU" b="1" dirty="0"/>
              <a:t>one God and Father of all, who is over all and through all and in all.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3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2B869-D9AB-634F-8F75-9737D217D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6813" r="34650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11177-1185-DA40-A369-E0794AF64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8272" y="822704"/>
            <a:ext cx="4800261" cy="1644592"/>
          </a:xfrm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Peace</a:t>
            </a:r>
            <a:r>
              <a:rPr lang="en-US" b="1" dirty="0">
                <a:solidFill>
                  <a:srgbClr val="006F8F"/>
                </a:solidFill>
              </a:rPr>
              <a:t>keeper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B3F16222-D7D3-C447-9528-318E31D7E18F}"/>
              </a:ext>
            </a:extLst>
          </p:cNvPr>
          <p:cNvSpPr txBox="1">
            <a:spLocks/>
          </p:cNvSpPr>
          <p:nvPr/>
        </p:nvSpPr>
        <p:spPr>
          <a:xfrm>
            <a:off x="6747967" y="1645000"/>
            <a:ext cx="4706803" cy="1146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AU" sz="2800" b="1" dirty="0">
                <a:solidFill>
                  <a:srgbClr val="000000"/>
                </a:solidFill>
              </a:rPr>
              <a:t>strives to keep peace at all costs.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53FC8A-3629-7243-9251-C0A18465A914}"/>
              </a:ext>
            </a:extLst>
          </p:cNvPr>
          <p:cNvSpPr txBox="1">
            <a:spLocks/>
          </p:cNvSpPr>
          <p:nvPr/>
        </p:nvSpPr>
        <p:spPr>
          <a:xfrm>
            <a:off x="6748272" y="3614347"/>
            <a:ext cx="4800261" cy="1644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00000"/>
                </a:solidFill>
              </a:rPr>
              <a:t>Peace</a:t>
            </a:r>
            <a:r>
              <a:rPr lang="en-US" b="1" dirty="0">
                <a:solidFill>
                  <a:srgbClr val="006F8F"/>
                </a:solidFill>
              </a:rPr>
              <a:t>maker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4F3349F-8DA8-C941-959B-46A1BDC6FDF8}"/>
              </a:ext>
            </a:extLst>
          </p:cNvPr>
          <p:cNvSpPr txBox="1">
            <a:spLocks/>
          </p:cNvSpPr>
          <p:nvPr/>
        </p:nvSpPr>
        <p:spPr>
          <a:xfrm>
            <a:off x="6747967" y="4436643"/>
            <a:ext cx="4706803" cy="18891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AU" sz="2800" b="1" dirty="0">
                <a:solidFill>
                  <a:srgbClr val="000000"/>
                </a:solidFill>
              </a:rPr>
              <a:t>strives to create peace and attempt to reconcile things and people who are at odds with one another.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F482F01-DACB-CE4C-9A10-93B9ABCD9DE4}"/>
              </a:ext>
            </a:extLst>
          </p:cNvPr>
          <p:cNvSpPr txBox="1">
            <a:spLocks/>
          </p:cNvSpPr>
          <p:nvPr/>
        </p:nvSpPr>
        <p:spPr>
          <a:xfrm>
            <a:off x="8386800" y="2791847"/>
            <a:ext cx="1723375" cy="822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6F8F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140035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109</Words>
  <Application>Microsoft Macintosh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Peacekeeper or Peacemaker</vt:lpstr>
      <vt:lpstr>Ephesians 4:1</vt:lpstr>
      <vt:lpstr>Our behaviour is a response of thanks not an attempt to earn our calling</vt:lpstr>
      <vt:lpstr>Ephesians 4:2-3</vt:lpstr>
      <vt:lpstr>Passivity doesn’t create unity. (The myth of tolerance)</vt:lpstr>
      <vt:lpstr>Donkey Trouble</vt:lpstr>
      <vt:lpstr>Ephesians 4:4-6</vt:lpstr>
      <vt:lpstr>Peacekeeper</vt:lpstr>
      <vt:lpstr>Sodastream Solutions</vt:lpstr>
      <vt:lpstr>Peacemakers pursue peace at the risk of their own comfort</vt:lpstr>
      <vt:lpstr>Keys to making peace instead of keeping peace: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Brown</dc:creator>
  <cp:lastModifiedBy>Gavin Brown</cp:lastModifiedBy>
  <cp:revision>8</cp:revision>
  <cp:lastPrinted>2018-09-15T22:51:57Z</cp:lastPrinted>
  <dcterms:created xsi:type="dcterms:W3CDTF">2018-09-13T03:46:16Z</dcterms:created>
  <dcterms:modified xsi:type="dcterms:W3CDTF">2018-09-17T01:58:57Z</dcterms:modified>
</cp:coreProperties>
</file>