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1"/>
    <p:restoredTop sz="94647"/>
  </p:normalViewPr>
  <p:slideViewPr>
    <p:cSldViewPr snapToGrid="0" snapToObjects="1">
      <p:cViewPr varScale="1">
        <p:scale>
          <a:sx n="58" d="100"/>
          <a:sy n="58" d="100"/>
        </p:scale>
        <p:origin x="232" y="2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7BB9-0B98-6E41-BAFD-A3E58D0E5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6E43F-8997-7141-9819-DE3377AD2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CB9C6-9B6E-B446-B081-5A0154E87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2FA4-194A-024D-B4FF-F80480FC767A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CEBC7-4E20-AD43-BF5A-4D36ADA1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A9DE7-E365-ED4D-84F0-03A6F3F1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F621-2B35-454A-84D6-959E449A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7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D893E-E616-7F49-8CFE-688F7ED0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56711-AFEE-9640-8807-392F4C4B7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1C32E-3AEC-354D-B80A-0A2B4336E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2FA4-194A-024D-B4FF-F80480FC767A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9D7E1-16C2-2E48-BCCE-F3F5C5CB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3D491-B87B-6B43-AA6E-4D64DFC5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F621-2B35-454A-84D6-959E449A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0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FD8A6D-E4F2-6646-9E66-84A550BA6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EBBC6-F990-3849-B9BE-1104BC4BE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73B71-9AD4-C44D-967C-45BDA4BB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2FA4-194A-024D-B4FF-F80480FC767A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81697-C63D-0745-B2FB-D15E2AAC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0E9CC-2444-AD4C-A063-BFCCF5C7D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F621-2B35-454A-84D6-959E449A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4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5F13-B2B0-3A4B-A9D2-AA4952E7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18F2B-4A84-3640-9C54-7373EB5F8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FE60C-D2C5-2F43-8D8D-ECA96E3E8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2FA4-194A-024D-B4FF-F80480FC767A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79154-0D52-0F43-B51F-CEBD90C8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A2F3A-761D-604C-B3D2-3E981430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F621-2B35-454A-84D6-959E449A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5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33923-4B96-5D4F-9C0C-09018BF73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08F0B-D900-4645-9257-C9D0E32AD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32671-3941-1044-B44F-16A1B615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2FA4-194A-024D-B4FF-F80480FC767A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AED59-CD30-6849-B7B0-04257ED70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EAF7D-B138-BD4F-AEC7-7C332013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F621-2B35-454A-84D6-959E449A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1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A6D5-A379-4D46-ACFE-0F6ABEC0C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2A1E-3860-B246-82DF-8885F93CD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7B642-8636-304B-8510-A71B02334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7FBD6-640B-B74C-B7D9-B649C9D84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2FA4-194A-024D-B4FF-F80480FC767A}" type="datetimeFigureOut">
              <a:rPr lang="en-US" smtClean="0"/>
              <a:t>9/8/18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F3EB9-657C-6E48-AA64-FD857213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84B3D-2CAA-BA4D-994A-E5E24DF7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F621-2B35-454A-84D6-959E449A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6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9E66-67EF-BA40-A40D-AF071E5D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9C5CC-C4A5-3A47-BFD7-3F6BCA270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B4BE5-CAB3-6E49-9776-387C92131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8A875-F5DD-914C-BD0C-948DAAABE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10E5D-1F16-1644-9C59-9C03BEDDA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9D179A-E6F0-6E48-835F-E897DB45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2FA4-194A-024D-B4FF-F80480FC767A}" type="datetimeFigureOut">
              <a:rPr lang="en-US" smtClean="0"/>
              <a:t>9/8/18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7D046-1235-6C48-BFEC-99EC507FC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A47EB-5113-A84E-84DA-1D70A4CF6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F621-2B35-454A-84D6-959E449A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3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08C3-2C17-A94E-A54C-F57E3F765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C3B19E-A220-024D-9FBF-E20BB0C7B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2FA4-194A-024D-B4FF-F80480FC767A}" type="datetimeFigureOut">
              <a:rPr lang="en-US" smtClean="0"/>
              <a:t>9/8/18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49E14-BCBA-DE41-808B-60FF3E7C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704B3-E553-604B-B8DA-37F02CB9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F621-2B35-454A-84D6-959E449A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3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0A6932-41F1-B846-835D-685E8072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2FA4-194A-024D-B4FF-F80480FC767A}" type="datetimeFigureOut">
              <a:rPr lang="en-US" smtClean="0"/>
              <a:t>9/8/18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02830-9C1C-2D43-9428-EC48E7CEC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1FC3F-A424-4540-8BB3-EB221DD0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F621-2B35-454A-84D6-959E449A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6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70EE3-F116-2545-B6D9-5E61F21E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63CEF-8FB6-354E-A734-82E4446F3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9138C-77C5-AA49-9149-3ADEC7010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A511C-3622-5D4A-B90C-EF58BECEA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2FA4-194A-024D-B4FF-F80480FC767A}" type="datetimeFigureOut">
              <a:rPr lang="en-US" smtClean="0"/>
              <a:t>9/8/18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06224-A02D-6A47-903B-2C96CF1EC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07FC5-79C2-DF42-B065-3EF34D78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F621-2B35-454A-84D6-959E449A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7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E382-89E1-6849-AE65-ACAAE5B23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D16F1E-F081-7D44-9111-E90BBB6298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7CF5B-E1AC-6C47-9955-D529F9699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4580E-D141-134B-9DB0-D061D913B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2FA4-194A-024D-B4FF-F80480FC767A}" type="datetimeFigureOut">
              <a:rPr lang="en-US" smtClean="0"/>
              <a:t>9/8/18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DAAC8-7E44-994F-B903-79ECCE1AE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B123A-F917-3543-A68E-4114D7AD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F621-2B35-454A-84D6-959E449A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0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C6173F-ACB3-D24F-816F-617DF96C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AB65A-D488-6648-90FE-628DD0F34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C6D47-7993-1448-927E-4B570E879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C2FA4-194A-024D-B4FF-F80480FC767A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C3275-E6B8-AD42-AD94-F84DB2984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CECA4-D025-6B48-8ADF-1679FCA22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EF621-2B35-454A-84D6-959E449AE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1FD898-D936-0948-BDA7-C688B794F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8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5ABD41-29BE-A244-A108-A3B534DFE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9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1EA3A6-11B1-2143-9635-AF1BB8FA5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0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0A3159-68BF-C54D-959F-8BE47A754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15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0CE01-9365-8F40-A941-EA86732AC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9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17A67F-7041-2F4D-AB25-18CD9F634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69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55E67-53F6-DF48-825A-36AF0F48B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08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896C5-785E-274F-8BCC-B2DF2CF2C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74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FED499-EE8A-AD43-BCEF-5CE92AAA6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23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542474-A89A-1A41-BBD8-E1575A4E6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64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6AF159-19DE-4D4C-BF55-E7A8A13E3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5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957A4-47A5-C84E-A580-6A77C4BD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2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A7E3F-D5AA-F341-94E9-3F8EAA23B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7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DF4B51-4307-8346-8558-6469CF8CB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7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580076-5AAE-EB40-A61E-3BFC2E189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1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FB9427-109A-EC47-8823-F5E9BA18A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5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57F4EA-A934-334E-BF69-3F8CF1C3C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0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2A5C6-5545-B247-B11C-7A8ABC816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B144C-7A82-934D-A8C9-26142AC16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50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 Brown</dc:creator>
  <cp:lastModifiedBy>Gavin Brown</cp:lastModifiedBy>
  <cp:revision>2</cp:revision>
  <dcterms:created xsi:type="dcterms:W3CDTF">2018-09-07T01:39:27Z</dcterms:created>
  <dcterms:modified xsi:type="dcterms:W3CDTF">2018-09-08T03:21:57Z</dcterms:modified>
</cp:coreProperties>
</file>