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9"/>
    <p:restoredTop sz="94647"/>
  </p:normalViewPr>
  <p:slideViewPr>
    <p:cSldViewPr snapToGrid="0" snapToObjects="1">
      <p:cViewPr varScale="1">
        <p:scale>
          <a:sx n="69" d="100"/>
          <a:sy n="69" d="100"/>
        </p:scale>
        <p:origin x="208" y="1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F8A88E-D198-1B44-B3E6-D332CA681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DEB39A-5A7F-C043-B03D-825427F19C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EC3C2-03AC-DE4A-B46C-578E09ECB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B5282-46E5-8848-8963-C9CB32B6A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AC5B9-1D5C-184B-B526-2836C7C5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222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1F30D-914E-E84F-83A1-861664807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5377CAD-6FE3-6642-99F1-9E8696689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91C357-54F2-C34B-9493-EE46E65A4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4F9AAA-CB62-2141-9837-0A6C89B15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9C23-54E6-7649-90C4-AA1F85993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97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7F446E-A5E0-F046-B162-8387BFCEF7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7B58BD6-3432-514A-9313-B5D39D52C7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1E79E7-7E28-BD47-A794-1F0560BD5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2EFD57-4697-8646-807F-46C7D8E33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685AC-5CCC-A848-904F-540AE9C2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058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08AA4-5783-5B40-A956-EEA0376AB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5B238C-969D-9E46-B14B-351947FA8E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AB1263-EDA1-5443-A6F4-CE543E0DE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2DC15C-0678-3940-B2D1-DAEE38189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B3325E-7F88-2044-839D-161FEBFBC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59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7F5D3-9A0F-4442-93DD-9128F37CD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90054D-DA85-C649-8126-5FF64E42FD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95249A-F5BE-2346-A7E9-83D585A4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F9477D-4382-6D48-AB5A-19C5BC791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8FB8E-7549-1D48-882D-C1BAD162D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607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907813-BE17-D343-BFD3-9C75E4DCF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F18F-97D8-2A42-AEB6-270308B6E8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C33A0A-7998-BC4F-B1A4-8D7B25E371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D56B9C-8215-1441-8C2E-D2585DC6F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911C93-03F7-D643-851A-8215739D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04751-97E2-FA42-8A81-B51E555B1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94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BEF05-79C9-9A49-BC34-44CC08B54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66AC3F-3B96-3C4A-9CC5-7BE396B96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BF46CC-C6FE-6040-8481-B44197BE8D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0D4DB9-FEBB-A841-94EF-8D915E24E1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028602-B553-F446-A4A9-246BDF0C52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434D77-B215-DC43-8775-F62F7ED34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D9E443-3967-704A-A577-8AC37D5BA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9F54A0-16BF-E34B-B758-2E5FCA163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9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2FB8E-F03B-1C46-B75B-67FC2A2D0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F7F028-932B-2342-9832-C6101DBC2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4523AC-E2A9-1143-BF2D-702B47130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640116-59FD-6B43-BF92-7E2075924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9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E24627-BEDD-C64E-8BE5-6C1D338F3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B13523-13E2-884F-88C6-80E0B7D4E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F9C04-BD8A-4E4C-81E8-2F658190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9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53029-25FA-F54A-8092-F97044AA5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D8E7DC-BC81-2C4E-94B1-B87456AED6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C43A56-1E4F-C948-9F85-AC5217F28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BA64B-25A7-F843-A0F1-6515F8738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7DEBD5-03A7-BB46-B1CD-2D7E0A3E6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8B9928-D746-2F40-B777-5F683798B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30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41DDE-65EC-734C-8905-C7E64021A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014D95-6832-3441-9740-C9A0665348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648635-A493-9B48-AA78-364F32226D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AD0265-DF10-DE43-A2E9-BD415598A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464FB0-09B4-9048-8408-666E91340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D11909-08B4-CE40-9DC7-579EA8E44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34F98D-D59B-CF42-8CA6-B66E514C7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4ED446-CB04-4D4B-BDEE-AFEB445435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97BE89-2624-9C43-9841-66BC32444D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F8DC7-EE20-FD42-9560-17F124F2DE0D}" type="datetimeFigureOut">
              <a:rPr lang="en-US" smtClean="0"/>
              <a:t>10/8/18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4D225B-1F46-AC4F-BA7F-3875D120F2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44381A-7913-D846-B25F-229D12595F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BCB81-E5A8-A740-A0FB-E79BB7F72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00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824D940-3567-9544-94FF-8A451147EF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55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2571D1-485F-0B4D-8826-53A7160A0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9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3E4F71-D0AE-FA4B-BB40-EB1AE58B24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225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341EC7-77AF-2748-8D5F-0DDD4BC08D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07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DF530-AE7C-8942-A1D5-37917E9B86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905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622177-F829-F24A-B195-C08FD1C36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384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D8837D5-F40C-BD43-AB99-D232131DE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5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32881C-E666-7D48-9754-BDDEE34616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36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A46B3-B01C-3742-A4E4-8BF95C3BC9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1126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CAFDD7-D5CB-8742-9B1D-B6E438CBA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924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B93A8C-40DA-274B-83F1-C26508142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367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7679F0-801F-F94C-A3AF-E3F846F69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80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D53974-E436-8F4A-B595-E02E9B11C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65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330776-0E4E-B649-AD3E-8493BCAC6D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82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F3ED74-9B34-FE48-B083-98B27BA81C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7619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5425CD-3C49-DF49-87E9-C995B790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42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7C9999-BD05-C145-AC65-F144912AE6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785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C6264A-C39A-084C-9636-9D4FEA1B19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519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Macintosh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Gavin Brown</dc:creator>
  <cp:lastModifiedBy>Gavin Brown</cp:lastModifiedBy>
  <cp:revision>2</cp:revision>
  <dcterms:created xsi:type="dcterms:W3CDTF">2018-10-06T22:50:57Z</dcterms:created>
  <dcterms:modified xsi:type="dcterms:W3CDTF">2018-10-08T01:39:27Z</dcterms:modified>
</cp:coreProperties>
</file>