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5"/>
  </p:notesMasterIdLst>
  <p:sldIdLst>
    <p:sldId id="256" r:id="rId2"/>
    <p:sldId id="257" r:id="rId3"/>
    <p:sldId id="267" r:id="rId4"/>
    <p:sldId id="272" r:id="rId5"/>
    <p:sldId id="269" r:id="rId6"/>
    <p:sldId id="270" r:id="rId7"/>
    <p:sldId id="264" r:id="rId8"/>
    <p:sldId id="268" r:id="rId9"/>
    <p:sldId id="265" r:id="rId10"/>
    <p:sldId id="271" r:id="rId11"/>
    <p:sldId id="266"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94722"/>
  </p:normalViewPr>
  <p:slideViewPr>
    <p:cSldViewPr snapToGrid="0" snapToObjects="1">
      <p:cViewPr varScale="1">
        <p:scale>
          <a:sx n="143" d="100"/>
          <a:sy n="143" d="100"/>
        </p:scale>
        <p:origin x="22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25622-9F96-E643-90A9-B08C28D0CD5D}" type="datetimeFigureOut">
              <a:rPr lang="en-US" smtClean="0"/>
              <a:t>6/18/20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0AE08-E680-574D-B4B1-A5A416610FAA}" type="slidenum">
              <a:rPr lang="en-US" smtClean="0"/>
              <a:t>‹#›</a:t>
            </a:fld>
            <a:endParaRPr lang="en-US"/>
          </a:p>
        </p:txBody>
      </p:sp>
    </p:spTree>
    <p:extLst>
      <p:ext uri="{BB962C8B-B14F-4D97-AF65-F5344CB8AC3E}">
        <p14:creationId xmlns:p14="http://schemas.microsoft.com/office/powerpoint/2010/main" val="414473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0AE08-E680-574D-B4B1-A5A416610FAA}" type="slidenum">
              <a:rPr lang="en-US" smtClean="0"/>
              <a:t>5</a:t>
            </a:fld>
            <a:endParaRPr lang="en-US"/>
          </a:p>
        </p:txBody>
      </p:sp>
    </p:spTree>
    <p:extLst>
      <p:ext uri="{BB962C8B-B14F-4D97-AF65-F5344CB8AC3E}">
        <p14:creationId xmlns:p14="http://schemas.microsoft.com/office/powerpoint/2010/main" val="347197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0AE08-E680-574D-B4B1-A5A416610FAA}" type="slidenum">
              <a:rPr lang="en-US" smtClean="0"/>
              <a:t>6</a:t>
            </a:fld>
            <a:endParaRPr lang="en-US"/>
          </a:p>
        </p:txBody>
      </p:sp>
    </p:spTree>
    <p:extLst>
      <p:ext uri="{BB962C8B-B14F-4D97-AF65-F5344CB8AC3E}">
        <p14:creationId xmlns:p14="http://schemas.microsoft.com/office/powerpoint/2010/main" val="71326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0AE08-E680-574D-B4B1-A5A416610FAA}" type="slidenum">
              <a:rPr lang="en-US" smtClean="0"/>
              <a:t>7</a:t>
            </a:fld>
            <a:endParaRPr lang="en-US"/>
          </a:p>
        </p:txBody>
      </p:sp>
    </p:spTree>
    <p:extLst>
      <p:ext uri="{BB962C8B-B14F-4D97-AF65-F5344CB8AC3E}">
        <p14:creationId xmlns:p14="http://schemas.microsoft.com/office/powerpoint/2010/main" val="134909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0AE08-E680-574D-B4B1-A5A416610FAA}" type="slidenum">
              <a:rPr lang="en-US" smtClean="0"/>
              <a:t>8</a:t>
            </a:fld>
            <a:endParaRPr lang="en-US"/>
          </a:p>
        </p:txBody>
      </p:sp>
    </p:spTree>
    <p:extLst>
      <p:ext uri="{BB962C8B-B14F-4D97-AF65-F5344CB8AC3E}">
        <p14:creationId xmlns:p14="http://schemas.microsoft.com/office/powerpoint/2010/main" val="267676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6/18/20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3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60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3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6/18/20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51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96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51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2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55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04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10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6/18/20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75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6/18/20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1161643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26A45A-83DA-B540-A5C9-179FBB5F2DC8}"/>
              </a:ext>
            </a:extLst>
          </p:cNvPr>
          <p:cNvSpPr>
            <a:spLocks noGrp="1"/>
          </p:cNvSpPr>
          <p:nvPr>
            <p:ph type="ctrTitle"/>
          </p:nvPr>
        </p:nvSpPr>
        <p:spPr>
          <a:xfrm>
            <a:off x="477981" y="1122362"/>
            <a:ext cx="4417404" cy="2802219"/>
          </a:xfrm>
        </p:spPr>
        <p:txBody>
          <a:bodyPr anchor="b">
            <a:normAutofit/>
          </a:bodyPr>
          <a:lstStyle/>
          <a:p>
            <a:pPr algn="l"/>
            <a:r>
              <a:rPr lang="en-US" sz="5400" dirty="0"/>
              <a:t>Summoning the She-Bears</a:t>
            </a:r>
          </a:p>
        </p:txBody>
      </p:sp>
      <p:sp>
        <p:nvSpPr>
          <p:cNvPr id="3" name="Subtitle 2">
            <a:extLst>
              <a:ext uri="{FF2B5EF4-FFF2-40B4-BE49-F238E27FC236}">
                <a16:creationId xmlns:a16="http://schemas.microsoft.com/office/drawing/2014/main" id="{9801BAF6-F53A-0140-BA39-0F8FBFEF3B98}"/>
              </a:ext>
            </a:extLst>
          </p:cNvPr>
          <p:cNvSpPr>
            <a:spLocks noGrp="1"/>
          </p:cNvSpPr>
          <p:nvPr>
            <p:ph type="subTitle" idx="1"/>
          </p:nvPr>
        </p:nvSpPr>
        <p:spPr>
          <a:xfrm>
            <a:off x="477980" y="3969352"/>
            <a:ext cx="4023359" cy="1208141"/>
          </a:xfrm>
        </p:spPr>
        <p:txBody>
          <a:bodyPr>
            <a:normAutofit/>
          </a:bodyPr>
          <a:lstStyle/>
          <a:p>
            <a:pPr algn="l"/>
            <a:r>
              <a:rPr lang="en-US" dirty="0"/>
              <a:t>2 Kings 2:23-25</a:t>
            </a:r>
          </a:p>
        </p:txBody>
      </p:sp>
    </p:spTree>
    <p:extLst>
      <p:ext uri="{BB962C8B-B14F-4D97-AF65-F5344CB8AC3E}">
        <p14:creationId xmlns:p14="http://schemas.microsoft.com/office/powerpoint/2010/main" val="34431793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a:xfrm>
            <a:off x="838200" y="525763"/>
            <a:ext cx="10515600" cy="1325563"/>
          </a:xfrm>
        </p:spPr>
        <p:txBody>
          <a:bodyPr anchor="b">
            <a:normAutofit/>
          </a:bodyPr>
          <a:lstStyle/>
          <a:p>
            <a:r>
              <a:rPr lang="en-AU" b="1" dirty="0"/>
              <a:t>…mauled</a:t>
            </a:r>
            <a:r>
              <a:rPr lang="en-AU" dirty="0"/>
              <a:t> </a:t>
            </a:r>
            <a:r>
              <a:rPr lang="en-AU" b="1" dirty="0"/>
              <a:t>forty-two</a:t>
            </a:r>
            <a:r>
              <a:rPr lang="en-AU" dirty="0"/>
              <a:t> of the boys…</a:t>
            </a:r>
            <a:endParaRPr lang="en-US" dirty="0"/>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2284413"/>
            <a:ext cx="6521824" cy="2180012"/>
          </a:xfrm>
        </p:spPr>
        <p:txBody>
          <a:bodyPr>
            <a:normAutofit/>
          </a:bodyPr>
          <a:lstStyle/>
          <a:p>
            <a:pPr>
              <a:lnSpc>
                <a:spcPct val="100000"/>
              </a:lnSpc>
            </a:pPr>
            <a:r>
              <a:rPr lang="en-AU" dirty="0"/>
              <a:t>In the Bible, 42 represents the struggle between good and evil.</a:t>
            </a:r>
          </a:p>
          <a:p>
            <a:pPr>
              <a:lnSpc>
                <a:spcPct val="100000"/>
              </a:lnSpc>
            </a:pPr>
            <a:r>
              <a:rPr lang="en-AU" dirty="0"/>
              <a:t>It is associated with suffering and the duration of time the suffering will last.</a:t>
            </a:r>
          </a:p>
        </p:txBody>
      </p:sp>
    </p:spTree>
    <p:extLst>
      <p:ext uri="{BB962C8B-B14F-4D97-AF65-F5344CB8AC3E}">
        <p14:creationId xmlns:p14="http://schemas.microsoft.com/office/powerpoint/2010/main" val="31005930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p:txBody>
          <a:bodyPr anchor="b">
            <a:normAutofit/>
          </a:bodyPr>
          <a:lstStyle/>
          <a:p>
            <a:pPr algn="r"/>
            <a:r>
              <a:rPr lang="en-US" sz="5400" dirty="0"/>
              <a:t>Luke 4:24-30</a:t>
            </a:r>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1825625"/>
            <a:ext cx="10515600" cy="4667250"/>
          </a:xfrm>
        </p:spPr>
        <p:txBody>
          <a:bodyPr>
            <a:normAutofit/>
          </a:bodyPr>
          <a:lstStyle/>
          <a:p>
            <a:pPr marL="0" indent="0">
              <a:lnSpc>
                <a:spcPct val="100000"/>
              </a:lnSpc>
              <a:buNone/>
            </a:pPr>
            <a:r>
              <a:rPr lang="en-AU" baseline="30000" dirty="0"/>
              <a:t>24 </a:t>
            </a:r>
            <a:r>
              <a:rPr lang="en-AU" dirty="0"/>
              <a:t>“Truly I tell you,” he continued, “no prophet is accepted in his hometown. </a:t>
            </a:r>
            <a:r>
              <a:rPr lang="en-AU" baseline="30000" dirty="0"/>
              <a:t>25 </a:t>
            </a:r>
            <a:r>
              <a:rPr lang="en-AU" dirty="0"/>
              <a:t>I assure you that there were many widows in Israel in </a:t>
            </a:r>
            <a:r>
              <a:rPr lang="en-AU" b="1" dirty="0"/>
              <a:t>Elijah’s time</a:t>
            </a:r>
            <a:r>
              <a:rPr lang="en-AU" dirty="0"/>
              <a:t>, when </a:t>
            </a:r>
            <a:r>
              <a:rPr lang="en-AU" b="1" dirty="0"/>
              <a:t>the sky was shut for three and a half years </a:t>
            </a:r>
            <a:r>
              <a:rPr lang="en-AU" dirty="0"/>
              <a:t>and there was a severe famine throughout the land. </a:t>
            </a:r>
            <a:r>
              <a:rPr lang="en-AU" baseline="30000" dirty="0"/>
              <a:t>26 </a:t>
            </a:r>
            <a:r>
              <a:rPr lang="en-AU" dirty="0"/>
              <a:t>Yet Elijah was not sent to any of them, but to a widow in Zarephath in the region of Sidon. </a:t>
            </a:r>
            <a:r>
              <a:rPr lang="en-AU" baseline="30000" dirty="0"/>
              <a:t>27 </a:t>
            </a:r>
            <a:r>
              <a:rPr lang="en-AU" dirty="0"/>
              <a:t>And there were many in Israel with leprosy in the time of Elisha the prophet, yet not one of them was cleansed—only Naaman the Syrian.”</a:t>
            </a:r>
          </a:p>
        </p:txBody>
      </p:sp>
    </p:spTree>
    <p:extLst>
      <p:ext uri="{BB962C8B-B14F-4D97-AF65-F5344CB8AC3E}">
        <p14:creationId xmlns:p14="http://schemas.microsoft.com/office/powerpoint/2010/main" val="8583299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p:txBody>
          <a:bodyPr anchor="b">
            <a:normAutofit/>
          </a:bodyPr>
          <a:lstStyle/>
          <a:p>
            <a:pPr algn="r"/>
            <a:r>
              <a:rPr lang="en-US" sz="5400" dirty="0"/>
              <a:t>Luke 4:24-30</a:t>
            </a:r>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1825625"/>
            <a:ext cx="10515600" cy="4667250"/>
          </a:xfrm>
        </p:spPr>
        <p:txBody>
          <a:bodyPr>
            <a:normAutofit/>
          </a:bodyPr>
          <a:lstStyle/>
          <a:p>
            <a:pPr marL="0" indent="0">
              <a:lnSpc>
                <a:spcPct val="100000"/>
              </a:lnSpc>
              <a:buNone/>
            </a:pPr>
            <a:r>
              <a:rPr lang="en-AU" baseline="30000" dirty="0"/>
              <a:t>28 </a:t>
            </a:r>
            <a:r>
              <a:rPr lang="en-AU" dirty="0"/>
              <a:t>All the people in the synagogue were furious when they heard this. </a:t>
            </a:r>
            <a:r>
              <a:rPr lang="en-AU" baseline="30000" dirty="0"/>
              <a:t>29 </a:t>
            </a:r>
            <a:r>
              <a:rPr lang="en-AU" dirty="0"/>
              <a:t>They got up, drove him out of the town, and took him to the brow of the hill on which the town was built, in order to throw him off the cliff. </a:t>
            </a:r>
            <a:r>
              <a:rPr lang="en-AU" baseline="30000" dirty="0"/>
              <a:t>30 </a:t>
            </a:r>
            <a:r>
              <a:rPr lang="en-AU" dirty="0"/>
              <a:t>But </a:t>
            </a:r>
            <a:r>
              <a:rPr lang="en-AU" b="1" dirty="0"/>
              <a:t>he walked right through the crowd </a:t>
            </a:r>
            <a:r>
              <a:rPr lang="en-AU" dirty="0"/>
              <a:t>and went on his way.</a:t>
            </a:r>
          </a:p>
        </p:txBody>
      </p:sp>
    </p:spTree>
    <p:extLst>
      <p:ext uri="{BB962C8B-B14F-4D97-AF65-F5344CB8AC3E}">
        <p14:creationId xmlns:p14="http://schemas.microsoft.com/office/powerpoint/2010/main" val="22128933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1728600"/>
            <a:ext cx="10515600" cy="2637211"/>
          </a:xfrm>
        </p:spPr>
        <p:txBody>
          <a:bodyPr>
            <a:normAutofit/>
          </a:bodyPr>
          <a:lstStyle/>
          <a:p>
            <a:pPr marL="0" indent="0">
              <a:lnSpc>
                <a:spcPct val="110000"/>
              </a:lnSpc>
              <a:buNone/>
            </a:pPr>
            <a:r>
              <a:rPr lang="en-AU" sz="3200" dirty="0"/>
              <a:t>If you find yourself as the one disheartened and jeered at…what does it look like for you to walk through that crowd, knowing that </a:t>
            </a:r>
            <a:r>
              <a:rPr lang="en-AU" sz="3200" b="1" dirty="0"/>
              <a:t>in the resurrected Christ it is a new era</a:t>
            </a:r>
            <a:r>
              <a:rPr lang="en-AU" sz="3200" dirty="0"/>
              <a:t>?</a:t>
            </a:r>
            <a:endParaRPr lang="en-AU" sz="3200" b="1" dirty="0"/>
          </a:p>
        </p:txBody>
      </p:sp>
      <p:sp>
        <p:nvSpPr>
          <p:cNvPr id="6" name="Subtitle 2">
            <a:extLst>
              <a:ext uri="{FF2B5EF4-FFF2-40B4-BE49-F238E27FC236}">
                <a16:creationId xmlns:a16="http://schemas.microsoft.com/office/drawing/2014/main" id="{27207E8C-3271-274B-B350-1894A01162FD}"/>
              </a:ext>
            </a:extLst>
          </p:cNvPr>
          <p:cNvSpPr txBox="1">
            <a:spLocks/>
          </p:cNvSpPr>
          <p:nvPr/>
        </p:nvSpPr>
        <p:spPr>
          <a:xfrm>
            <a:off x="838200" y="1280368"/>
            <a:ext cx="10515600" cy="717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AU" sz="2000" dirty="0"/>
              <a:t>CONSIDER THE 42 MAULED:</a:t>
            </a:r>
            <a:endParaRPr lang="en-AU" sz="2000" b="1" dirty="0"/>
          </a:p>
        </p:txBody>
      </p:sp>
    </p:spTree>
    <p:extLst>
      <p:ext uri="{BB962C8B-B14F-4D97-AF65-F5344CB8AC3E}">
        <p14:creationId xmlns:p14="http://schemas.microsoft.com/office/powerpoint/2010/main" val="9096198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p:txBody>
          <a:bodyPr anchor="b">
            <a:normAutofit/>
          </a:bodyPr>
          <a:lstStyle/>
          <a:p>
            <a:pPr algn="r"/>
            <a:r>
              <a:rPr lang="en-US" sz="5400" dirty="0"/>
              <a:t>2 Kings 2:23-25</a:t>
            </a:r>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1825625"/>
            <a:ext cx="10515600" cy="4667250"/>
          </a:xfrm>
        </p:spPr>
        <p:txBody>
          <a:bodyPr>
            <a:normAutofit/>
          </a:bodyPr>
          <a:lstStyle/>
          <a:p>
            <a:pPr marL="0" indent="0">
              <a:lnSpc>
                <a:spcPct val="100000"/>
              </a:lnSpc>
              <a:buNone/>
            </a:pPr>
            <a:r>
              <a:rPr lang="en-AU" baseline="30000" dirty="0"/>
              <a:t>23 </a:t>
            </a:r>
            <a:r>
              <a:rPr lang="en-AU" dirty="0"/>
              <a:t>From there Elisha went up to </a:t>
            </a:r>
            <a:r>
              <a:rPr lang="en-AU" b="1" dirty="0"/>
              <a:t>Bethel</a:t>
            </a:r>
            <a:r>
              <a:rPr lang="en-AU" dirty="0"/>
              <a:t>. As he was walking along the road, some </a:t>
            </a:r>
            <a:r>
              <a:rPr lang="en-AU" b="1" dirty="0"/>
              <a:t>boys</a:t>
            </a:r>
            <a:r>
              <a:rPr lang="en-AU" dirty="0"/>
              <a:t> came out of the town and jeered at him. </a:t>
            </a:r>
            <a:r>
              <a:rPr lang="en-AU" b="1" dirty="0"/>
              <a:t>“Get out of here, </a:t>
            </a:r>
            <a:r>
              <a:rPr lang="en-AU" b="1" dirty="0" err="1"/>
              <a:t>baldy</a:t>
            </a:r>
            <a:r>
              <a:rPr lang="en-AU" b="1" dirty="0"/>
              <a:t>!” </a:t>
            </a:r>
            <a:r>
              <a:rPr lang="en-AU" dirty="0"/>
              <a:t>they said. “Get out of here, </a:t>
            </a:r>
            <a:r>
              <a:rPr lang="en-AU" dirty="0" err="1"/>
              <a:t>baldy</a:t>
            </a:r>
            <a:r>
              <a:rPr lang="en-AU" dirty="0"/>
              <a:t>!” </a:t>
            </a:r>
            <a:r>
              <a:rPr lang="en-AU" baseline="30000" dirty="0"/>
              <a:t>24 </a:t>
            </a:r>
            <a:r>
              <a:rPr lang="en-AU" dirty="0"/>
              <a:t>He turned around, looked at them and called down a </a:t>
            </a:r>
            <a:r>
              <a:rPr lang="en-AU" b="1" dirty="0"/>
              <a:t>curse on them in the name of the Lord</a:t>
            </a:r>
            <a:r>
              <a:rPr lang="en-AU" dirty="0"/>
              <a:t>. Then two </a:t>
            </a:r>
            <a:r>
              <a:rPr lang="en-AU" b="1" dirty="0"/>
              <a:t>bears</a:t>
            </a:r>
            <a:r>
              <a:rPr lang="en-AU" dirty="0"/>
              <a:t> came out of the woods and </a:t>
            </a:r>
            <a:r>
              <a:rPr lang="en-AU" b="1" dirty="0"/>
              <a:t>mauled</a:t>
            </a:r>
            <a:r>
              <a:rPr lang="en-AU" dirty="0"/>
              <a:t> </a:t>
            </a:r>
            <a:r>
              <a:rPr lang="en-AU" b="1" dirty="0"/>
              <a:t>forty-two</a:t>
            </a:r>
            <a:r>
              <a:rPr lang="en-AU" dirty="0"/>
              <a:t> of the boys. </a:t>
            </a:r>
            <a:r>
              <a:rPr lang="en-AU" baseline="30000" dirty="0"/>
              <a:t>25 </a:t>
            </a:r>
            <a:r>
              <a:rPr lang="en-AU" dirty="0"/>
              <a:t>And he went on to Mount Carmel and from there returned to Samaria.</a:t>
            </a:r>
          </a:p>
        </p:txBody>
      </p:sp>
    </p:spTree>
    <p:extLst>
      <p:ext uri="{BB962C8B-B14F-4D97-AF65-F5344CB8AC3E}">
        <p14:creationId xmlns:p14="http://schemas.microsoft.com/office/powerpoint/2010/main" val="82118286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a:xfrm>
            <a:off x="838200" y="525763"/>
            <a:ext cx="10515600" cy="1325563"/>
          </a:xfrm>
        </p:spPr>
        <p:txBody>
          <a:bodyPr anchor="b">
            <a:normAutofit/>
          </a:bodyPr>
          <a:lstStyle/>
          <a:p>
            <a:r>
              <a:rPr lang="en-AU" dirty="0"/>
              <a:t>...Elisha went up to </a:t>
            </a:r>
            <a:r>
              <a:rPr lang="en-AU" b="1" dirty="0"/>
              <a:t>Bethel.</a:t>
            </a:r>
            <a:endParaRPr lang="en-US" dirty="0"/>
          </a:p>
        </p:txBody>
      </p:sp>
      <p:sp>
        <p:nvSpPr>
          <p:cNvPr id="8" name="Subtitle 2">
            <a:extLst>
              <a:ext uri="{FF2B5EF4-FFF2-40B4-BE49-F238E27FC236}">
                <a16:creationId xmlns:a16="http://schemas.microsoft.com/office/drawing/2014/main" id="{58BB88AE-7F3B-284A-8D7B-E80081E5792F}"/>
              </a:ext>
            </a:extLst>
          </p:cNvPr>
          <p:cNvSpPr txBox="1">
            <a:spLocks/>
          </p:cNvSpPr>
          <p:nvPr/>
        </p:nvSpPr>
        <p:spPr>
          <a:xfrm>
            <a:off x="838200" y="2284412"/>
            <a:ext cx="10515600" cy="32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AU" baseline="30000" dirty="0"/>
              <a:t>28 </a:t>
            </a:r>
            <a:r>
              <a:rPr lang="en-AU" dirty="0"/>
              <a:t>After seeking advice, the king made </a:t>
            </a:r>
            <a:r>
              <a:rPr lang="en-AU" b="1" dirty="0"/>
              <a:t>two golden calves</a:t>
            </a:r>
            <a:r>
              <a:rPr lang="en-AU" dirty="0"/>
              <a:t>. He said to the people, “It is too much for you to go up to Jerusalem. Here are your gods, Israel, who brought you up out of Egypt.” </a:t>
            </a:r>
            <a:r>
              <a:rPr lang="en-AU" baseline="30000" dirty="0"/>
              <a:t>29 </a:t>
            </a:r>
            <a:r>
              <a:rPr lang="en-AU" dirty="0"/>
              <a:t>One he set up in Bethel, and the other in Dan.</a:t>
            </a:r>
            <a:r>
              <a:rPr lang="en-AU" baseline="30000" dirty="0"/>
              <a:t>30 </a:t>
            </a:r>
            <a:r>
              <a:rPr lang="en-AU" dirty="0"/>
              <a:t>And </a:t>
            </a:r>
            <a:r>
              <a:rPr lang="en-AU" b="1" dirty="0"/>
              <a:t>this thing became a sin</a:t>
            </a:r>
            <a:r>
              <a:rPr lang="en-AU" dirty="0"/>
              <a:t>; the people came to worship the one at Bethel and went as far as Dan to worship the other.</a:t>
            </a:r>
          </a:p>
        </p:txBody>
      </p:sp>
      <p:sp>
        <p:nvSpPr>
          <p:cNvPr id="9" name="Subtitle 2">
            <a:extLst>
              <a:ext uri="{FF2B5EF4-FFF2-40B4-BE49-F238E27FC236}">
                <a16:creationId xmlns:a16="http://schemas.microsoft.com/office/drawing/2014/main" id="{75C55401-4AA3-BA46-A87D-692D891B318C}"/>
              </a:ext>
            </a:extLst>
          </p:cNvPr>
          <p:cNvSpPr txBox="1">
            <a:spLocks/>
          </p:cNvSpPr>
          <p:nvPr/>
        </p:nvSpPr>
        <p:spPr>
          <a:xfrm>
            <a:off x="838200" y="5567081"/>
            <a:ext cx="10515600" cy="1246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AU" b="1" dirty="0"/>
              <a:t>1 Kings 12:28-30</a:t>
            </a:r>
          </a:p>
        </p:txBody>
      </p:sp>
    </p:spTree>
    <p:extLst>
      <p:ext uri="{BB962C8B-B14F-4D97-AF65-F5344CB8AC3E}">
        <p14:creationId xmlns:p14="http://schemas.microsoft.com/office/powerpoint/2010/main" val="904541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a:xfrm>
            <a:off x="838200" y="525763"/>
            <a:ext cx="10515600" cy="1325563"/>
          </a:xfrm>
        </p:spPr>
        <p:txBody>
          <a:bodyPr anchor="b">
            <a:normAutofit/>
          </a:bodyPr>
          <a:lstStyle/>
          <a:p>
            <a:r>
              <a:rPr lang="en-AU" dirty="0"/>
              <a:t>…some </a:t>
            </a:r>
            <a:r>
              <a:rPr lang="en-AU" b="1" dirty="0"/>
              <a:t>boys</a:t>
            </a:r>
            <a:r>
              <a:rPr lang="en-AU" dirty="0"/>
              <a:t> came out of the town…</a:t>
            </a:r>
            <a:endParaRPr lang="en-US" dirty="0"/>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2284413"/>
            <a:ext cx="6521824" cy="2180012"/>
          </a:xfrm>
        </p:spPr>
        <p:txBody>
          <a:bodyPr>
            <a:normAutofit/>
          </a:bodyPr>
          <a:lstStyle/>
          <a:p>
            <a:pPr>
              <a:lnSpc>
                <a:spcPct val="100000"/>
              </a:lnSpc>
            </a:pPr>
            <a:r>
              <a:rPr lang="en-AU" dirty="0"/>
              <a:t>The Hebrew word is </a:t>
            </a:r>
            <a:r>
              <a:rPr lang="en-AU" i="1" dirty="0" err="1"/>
              <a:t>naar</a:t>
            </a:r>
            <a:r>
              <a:rPr lang="en-AU" dirty="0"/>
              <a:t>, a generic term which can encompass anyone from an infant to a mature man</a:t>
            </a:r>
          </a:p>
          <a:p>
            <a:pPr lvl="1">
              <a:lnSpc>
                <a:spcPct val="100000"/>
              </a:lnSpc>
            </a:pPr>
            <a:r>
              <a:rPr lang="en-AU" dirty="0" err="1"/>
              <a:t>Eg.</a:t>
            </a:r>
            <a:r>
              <a:rPr lang="en-AU" dirty="0"/>
              <a:t> Joseph (30yo), Joshua (45-50yo)</a:t>
            </a:r>
          </a:p>
        </p:txBody>
      </p:sp>
    </p:spTree>
    <p:extLst>
      <p:ext uri="{BB962C8B-B14F-4D97-AF65-F5344CB8AC3E}">
        <p14:creationId xmlns:p14="http://schemas.microsoft.com/office/powerpoint/2010/main" val="15685441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3"/>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a:xfrm>
            <a:off x="838200" y="525763"/>
            <a:ext cx="10515600" cy="1325563"/>
          </a:xfrm>
        </p:spPr>
        <p:txBody>
          <a:bodyPr anchor="b">
            <a:normAutofit/>
          </a:bodyPr>
          <a:lstStyle/>
          <a:p>
            <a:r>
              <a:rPr lang="en-AU" dirty="0"/>
              <a:t>…Jeered at him. </a:t>
            </a:r>
            <a:r>
              <a:rPr lang="en-AU" b="1" dirty="0"/>
              <a:t>“Get out of here, </a:t>
            </a:r>
            <a:r>
              <a:rPr lang="en-AU" b="1" dirty="0" err="1"/>
              <a:t>baldy</a:t>
            </a:r>
            <a:r>
              <a:rPr lang="en-AU" b="1" dirty="0"/>
              <a:t>!”</a:t>
            </a:r>
            <a:endParaRPr lang="en-US" dirty="0"/>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2284413"/>
            <a:ext cx="10515600" cy="2368269"/>
          </a:xfrm>
        </p:spPr>
        <p:txBody>
          <a:bodyPr>
            <a:normAutofit/>
          </a:bodyPr>
          <a:lstStyle/>
          <a:p>
            <a:pPr marL="0" indent="0">
              <a:lnSpc>
                <a:spcPct val="100000"/>
              </a:lnSpc>
              <a:buNone/>
            </a:pPr>
            <a:r>
              <a:rPr lang="en-AU" b="1" dirty="0"/>
              <a:t>Literally</a:t>
            </a:r>
            <a:r>
              <a:rPr lang="en-AU" dirty="0"/>
              <a:t>: </a:t>
            </a:r>
            <a:r>
              <a:rPr lang="en-AU" i="1" dirty="0"/>
              <a:t>“Go on up!”</a:t>
            </a:r>
          </a:p>
          <a:p>
            <a:pPr marL="0" indent="0">
              <a:lnSpc>
                <a:spcPct val="100000"/>
              </a:lnSpc>
              <a:buNone/>
            </a:pPr>
            <a:r>
              <a:rPr lang="en-AU" sz="700" dirty="0"/>
              <a:t> </a:t>
            </a:r>
          </a:p>
          <a:p>
            <a:pPr marL="0" indent="0">
              <a:lnSpc>
                <a:spcPct val="100000"/>
              </a:lnSpc>
              <a:buNone/>
            </a:pPr>
            <a:r>
              <a:rPr lang="en-AU" baseline="30000" dirty="0"/>
              <a:t>11 </a:t>
            </a:r>
            <a:r>
              <a:rPr lang="en-AU" dirty="0"/>
              <a:t>As they were walking along and talking together, suddenly a chariot of fire and horses of fire appeared and separated the two of them, and Elijah </a:t>
            </a:r>
            <a:r>
              <a:rPr lang="en-AU" b="1" dirty="0"/>
              <a:t>went up </a:t>
            </a:r>
            <a:r>
              <a:rPr lang="en-AU" dirty="0"/>
              <a:t>to heaven in a whirlwind.</a:t>
            </a:r>
          </a:p>
        </p:txBody>
      </p:sp>
      <p:sp>
        <p:nvSpPr>
          <p:cNvPr id="6" name="Subtitle 2">
            <a:extLst>
              <a:ext uri="{FF2B5EF4-FFF2-40B4-BE49-F238E27FC236}">
                <a16:creationId xmlns:a16="http://schemas.microsoft.com/office/drawing/2014/main" id="{83C0EBF8-6CBC-9F46-BEAF-50F844152D82}"/>
              </a:ext>
            </a:extLst>
          </p:cNvPr>
          <p:cNvSpPr txBox="1">
            <a:spLocks/>
          </p:cNvSpPr>
          <p:nvPr/>
        </p:nvSpPr>
        <p:spPr>
          <a:xfrm>
            <a:off x="838200" y="4763040"/>
            <a:ext cx="10515600" cy="1246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AU" b="1" dirty="0"/>
              <a:t>2 Kings 1:11</a:t>
            </a:r>
          </a:p>
        </p:txBody>
      </p:sp>
    </p:spTree>
    <p:extLst>
      <p:ext uri="{BB962C8B-B14F-4D97-AF65-F5344CB8AC3E}">
        <p14:creationId xmlns:p14="http://schemas.microsoft.com/office/powerpoint/2010/main" val="19400741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3"/>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a:xfrm>
            <a:off x="838200" y="525763"/>
            <a:ext cx="10515600" cy="1325563"/>
          </a:xfrm>
        </p:spPr>
        <p:txBody>
          <a:bodyPr anchor="b">
            <a:normAutofit/>
          </a:bodyPr>
          <a:lstStyle/>
          <a:p>
            <a:r>
              <a:rPr lang="en-AU" dirty="0"/>
              <a:t>…Jeered at him. </a:t>
            </a:r>
            <a:r>
              <a:rPr lang="en-AU" b="1" dirty="0"/>
              <a:t>“Get out of here, </a:t>
            </a:r>
            <a:r>
              <a:rPr lang="en-AU" b="1" dirty="0" err="1"/>
              <a:t>baldy</a:t>
            </a:r>
            <a:r>
              <a:rPr lang="en-AU" b="1" dirty="0"/>
              <a:t>!”</a:t>
            </a:r>
            <a:endParaRPr lang="en-US" dirty="0"/>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2284412"/>
            <a:ext cx="10515600" cy="3282669"/>
          </a:xfrm>
        </p:spPr>
        <p:txBody>
          <a:bodyPr>
            <a:normAutofit/>
          </a:bodyPr>
          <a:lstStyle/>
          <a:p>
            <a:pPr marL="0" indent="0">
              <a:lnSpc>
                <a:spcPct val="100000"/>
              </a:lnSpc>
              <a:buNone/>
            </a:pPr>
            <a:r>
              <a:rPr lang="en-AU" baseline="30000" dirty="0"/>
              <a:t>7 </a:t>
            </a:r>
            <a:r>
              <a:rPr lang="en-AU" dirty="0"/>
              <a:t>The king asked them, “What kind of man was it who came to meet you and told you this?”</a:t>
            </a:r>
          </a:p>
          <a:p>
            <a:pPr marL="0" indent="0">
              <a:lnSpc>
                <a:spcPct val="100000"/>
              </a:lnSpc>
              <a:buNone/>
            </a:pPr>
            <a:r>
              <a:rPr lang="en-AU" baseline="30000" dirty="0"/>
              <a:t>8 </a:t>
            </a:r>
            <a:r>
              <a:rPr lang="en-AU" dirty="0"/>
              <a:t>They replied, “He was a </a:t>
            </a:r>
            <a:r>
              <a:rPr lang="en-AU" b="1" dirty="0"/>
              <a:t>hairy man </a:t>
            </a:r>
            <a:r>
              <a:rPr lang="en-AU" dirty="0"/>
              <a:t>and had a leather belt around his waist.”</a:t>
            </a:r>
          </a:p>
          <a:p>
            <a:pPr marL="0" indent="0">
              <a:lnSpc>
                <a:spcPct val="100000"/>
              </a:lnSpc>
              <a:buNone/>
            </a:pPr>
            <a:r>
              <a:rPr lang="en-AU" dirty="0"/>
              <a:t>The king said, “That was Elijah the </a:t>
            </a:r>
            <a:r>
              <a:rPr lang="en-AU" dirty="0" err="1"/>
              <a:t>Tishbite</a:t>
            </a:r>
            <a:r>
              <a:rPr lang="en-AU" dirty="0"/>
              <a:t>.”</a:t>
            </a:r>
          </a:p>
        </p:txBody>
      </p:sp>
      <p:sp>
        <p:nvSpPr>
          <p:cNvPr id="6" name="Subtitle 2">
            <a:extLst>
              <a:ext uri="{FF2B5EF4-FFF2-40B4-BE49-F238E27FC236}">
                <a16:creationId xmlns:a16="http://schemas.microsoft.com/office/drawing/2014/main" id="{83C0EBF8-6CBC-9F46-BEAF-50F844152D82}"/>
              </a:ext>
            </a:extLst>
          </p:cNvPr>
          <p:cNvSpPr txBox="1">
            <a:spLocks/>
          </p:cNvSpPr>
          <p:nvPr/>
        </p:nvSpPr>
        <p:spPr>
          <a:xfrm>
            <a:off x="838200" y="4943847"/>
            <a:ext cx="10515600" cy="1246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AU" b="1" dirty="0"/>
              <a:t>2 Kings 1:7-8</a:t>
            </a:r>
          </a:p>
        </p:txBody>
      </p:sp>
    </p:spTree>
    <p:extLst>
      <p:ext uri="{BB962C8B-B14F-4D97-AF65-F5344CB8AC3E}">
        <p14:creationId xmlns:p14="http://schemas.microsoft.com/office/powerpoint/2010/main" val="16601131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3"/>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a:xfrm>
            <a:off x="838200" y="525763"/>
            <a:ext cx="10515600" cy="1325563"/>
          </a:xfrm>
        </p:spPr>
        <p:txBody>
          <a:bodyPr anchor="b">
            <a:normAutofit/>
          </a:bodyPr>
          <a:lstStyle/>
          <a:p>
            <a:r>
              <a:rPr lang="en-AU" dirty="0"/>
              <a:t>…called down a </a:t>
            </a:r>
            <a:r>
              <a:rPr lang="en-AU" b="1" dirty="0"/>
              <a:t>curse on them in the name of the Lord</a:t>
            </a:r>
            <a:r>
              <a:rPr lang="en-AU" dirty="0"/>
              <a:t>.</a:t>
            </a:r>
            <a:endParaRPr lang="en-US" dirty="0"/>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2284413"/>
            <a:ext cx="10515600" cy="3431667"/>
          </a:xfrm>
        </p:spPr>
        <p:txBody>
          <a:bodyPr>
            <a:normAutofit/>
          </a:bodyPr>
          <a:lstStyle/>
          <a:p>
            <a:pPr marL="0" indent="0">
              <a:lnSpc>
                <a:spcPct val="100000"/>
              </a:lnSpc>
              <a:buNone/>
            </a:pPr>
            <a:r>
              <a:rPr lang="en-AU" baseline="30000" dirty="0"/>
              <a:t>1 </a:t>
            </a:r>
            <a:r>
              <a:rPr lang="en-AU" dirty="0"/>
              <a:t>If you fully obey the Lord your God and carefully follow all his commands I give you today, the Lord your God will set you high above all the nations on earth. </a:t>
            </a:r>
            <a:r>
              <a:rPr lang="en-AU" baseline="30000" dirty="0"/>
              <a:t>2 </a:t>
            </a:r>
            <a:r>
              <a:rPr lang="en-AU" dirty="0"/>
              <a:t>All these </a:t>
            </a:r>
            <a:r>
              <a:rPr lang="en-AU" b="1" dirty="0"/>
              <a:t>blessings</a:t>
            </a:r>
            <a:r>
              <a:rPr lang="en-AU" dirty="0"/>
              <a:t> will come on you and accompany you if you obey the Lord your God…</a:t>
            </a:r>
          </a:p>
          <a:p>
            <a:pPr marL="0" indent="0">
              <a:lnSpc>
                <a:spcPct val="100000"/>
              </a:lnSpc>
              <a:buNone/>
            </a:pPr>
            <a:r>
              <a:rPr lang="en-AU" baseline="30000" dirty="0"/>
              <a:t>15 </a:t>
            </a:r>
            <a:r>
              <a:rPr lang="en-AU" dirty="0"/>
              <a:t>However, if you do not obey the Lord your God and do not carefully follow all his commands and decrees I am giving you today, all these </a:t>
            </a:r>
            <a:r>
              <a:rPr lang="en-AU" b="1" dirty="0"/>
              <a:t>curses</a:t>
            </a:r>
            <a:r>
              <a:rPr lang="en-AU" dirty="0"/>
              <a:t> will come on you and overtake you…</a:t>
            </a:r>
          </a:p>
        </p:txBody>
      </p:sp>
      <p:sp>
        <p:nvSpPr>
          <p:cNvPr id="6" name="Subtitle 2">
            <a:extLst>
              <a:ext uri="{FF2B5EF4-FFF2-40B4-BE49-F238E27FC236}">
                <a16:creationId xmlns:a16="http://schemas.microsoft.com/office/drawing/2014/main" id="{83C0EBF8-6CBC-9F46-BEAF-50F844152D82}"/>
              </a:ext>
            </a:extLst>
          </p:cNvPr>
          <p:cNvSpPr txBox="1">
            <a:spLocks/>
          </p:cNvSpPr>
          <p:nvPr/>
        </p:nvSpPr>
        <p:spPr>
          <a:xfrm>
            <a:off x="838200" y="5788171"/>
            <a:ext cx="10515600" cy="544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AU" b="1" dirty="0"/>
              <a:t>Deuteronomy 28:1-2, 15</a:t>
            </a:r>
          </a:p>
        </p:txBody>
      </p:sp>
    </p:spTree>
    <p:extLst>
      <p:ext uri="{BB962C8B-B14F-4D97-AF65-F5344CB8AC3E}">
        <p14:creationId xmlns:p14="http://schemas.microsoft.com/office/powerpoint/2010/main" val="26199296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3"/>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6A45A-83DA-B540-A5C9-179FBB5F2DC8}"/>
              </a:ext>
            </a:extLst>
          </p:cNvPr>
          <p:cNvSpPr>
            <a:spLocks noGrp="1"/>
          </p:cNvSpPr>
          <p:nvPr>
            <p:ph type="title"/>
          </p:nvPr>
        </p:nvSpPr>
        <p:spPr>
          <a:xfrm>
            <a:off x="838200" y="525763"/>
            <a:ext cx="10515600" cy="1325563"/>
          </a:xfrm>
        </p:spPr>
        <p:txBody>
          <a:bodyPr anchor="b">
            <a:normAutofit/>
          </a:bodyPr>
          <a:lstStyle/>
          <a:p>
            <a:r>
              <a:rPr lang="en-AU" dirty="0"/>
              <a:t>Then two </a:t>
            </a:r>
            <a:r>
              <a:rPr lang="en-AU" b="1" dirty="0"/>
              <a:t>bears</a:t>
            </a:r>
            <a:r>
              <a:rPr lang="en-AU" dirty="0"/>
              <a:t> came out of the woods…</a:t>
            </a:r>
            <a:endParaRPr lang="en-US" dirty="0"/>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2284413"/>
            <a:ext cx="10515600" cy="2368269"/>
          </a:xfrm>
        </p:spPr>
        <p:txBody>
          <a:bodyPr>
            <a:normAutofit/>
          </a:bodyPr>
          <a:lstStyle/>
          <a:p>
            <a:pPr marL="0" indent="0">
              <a:lnSpc>
                <a:spcPct val="100000"/>
              </a:lnSpc>
              <a:buNone/>
            </a:pPr>
            <a:r>
              <a:rPr lang="en-AU" baseline="30000" dirty="0"/>
              <a:t>21 </a:t>
            </a:r>
            <a:r>
              <a:rPr lang="en-AU" dirty="0"/>
              <a:t>“If you remain hostile toward me and refuse to listen to me, I will multiply your afflictions seven times over, as your sins deserve. </a:t>
            </a:r>
            <a:r>
              <a:rPr lang="en-AU" baseline="30000" dirty="0"/>
              <a:t>22 </a:t>
            </a:r>
            <a:r>
              <a:rPr lang="en-AU" dirty="0"/>
              <a:t>I will send </a:t>
            </a:r>
            <a:r>
              <a:rPr lang="en-AU" b="1" dirty="0"/>
              <a:t>wild animals </a:t>
            </a:r>
            <a:r>
              <a:rPr lang="en-AU" dirty="0"/>
              <a:t>against you, and they will rob you of your children, destroy your cattle and make you so few in number that your roads will be deserted.”</a:t>
            </a:r>
          </a:p>
        </p:txBody>
      </p:sp>
      <p:sp>
        <p:nvSpPr>
          <p:cNvPr id="6" name="Subtitle 2">
            <a:extLst>
              <a:ext uri="{FF2B5EF4-FFF2-40B4-BE49-F238E27FC236}">
                <a16:creationId xmlns:a16="http://schemas.microsoft.com/office/drawing/2014/main" id="{83C0EBF8-6CBC-9F46-BEAF-50F844152D82}"/>
              </a:ext>
            </a:extLst>
          </p:cNvPr>
          <p:cNvSpPr txBox="1">
            <a:spLocks/>
          </p:cNvSpPr>
          <p:nvPr/>
        </p:nvSpPr>
        <p:spPr>
          <a:xfrm>
            <a:off x="838200" y="4763040"/>
            <a:ext cx="10515600" cy="1246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AU" b="1" dirty="0"/>
              <a:t>Leviticus 26:22</a:t>
            </a:r>
          </a:p>
        </p:txBody>
      </p:sp>
    </p:spTree>
    <p:extLst>
      <p:ext uri="{BB962C8B-B14F-4D97-AF65-F5344CB8AC3E}">
        <p14:creationId xmlns:p14="http://schemas.microsoft.com/office/powerpoint/2010/main" val="42121713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brick, dark, lit&#10;&#10;Description automatically generated">
            <a:extLst>
              <a:ext uri="{FF2B5EF4-FFF2-40B4-BE49-F238E27FC236}">
                <a16:creationId xmlns:a16="http://schemas.microsoft.com/office/drawing/2014/main" id="{9A665500-C98F-F441-A9C6-CD0306766B19}"/>
              </a:ext>
            </a:extLst>
          </p:cNvPr>
          <p:cNvPicPr>
            <a:picLocks noChangeAspect="1"/>
          </p:cNvPicPr>
          <p:nvPr/>
        </p:nvPicPr>
        <p:blipFill rotWithShape="1">
          <a:blip r:embed="rId2"/>
          <a:srcRect r="9091" b="909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622498-712F-AA46-B19D-24B1C0DE7374}"/>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801BAF6-F53A-0140-BA39-0F8FBFEF3B98}"/>
              </a:ext>
            </a:extLst>
          </p:cNvPr>
          <p:cNvSpPr>
            <a:spLocks noGrp="1"/>
          </p:cNvSpPr>
          <p:nvPr>
            <p:ph idx="1"/>
          </p:nvPr>
        </p:nvSpPr>
        <p:spPr>
          <a:xfrm>
            <a:off x="838200" y="1728601"/>
            <a:ext cx="10515600" cy="1498694"/>
          </a:xfrm>
        </p:spPr>
        <p:txBody>
          <a:bodyPr>
            <a:normAutofit fontScale="92500"/>
          </a:bodyPr>
          <a:lstStyle/>
          <a:p>
            <a:pPr marL="0" indent="0">
              <a:lnSpc>
                <a:spcPct val="110000"/>
              </a:lnSpc>
              <a:buNone/>
            </a:pPr>
            <a:r>
              <a:rPr lang="en-AU" sz="3200" dirty="0"/>
              <a:t>Are there any areas of life that should be sacred where we have become </a:t>
            </a:r>
            <a:r>
              <a:rPr lang="en-AU" sz="3200" b="1" dirty="0"/>
              <a:t>deaf or even hostile </a:t>
            </a:r>
            <a:r>
              <a:rPr lang="en-AU" sz="3200" dirty="0"/>
              <a:t>to God’s work within it?</a:t>
            </a:r>
            <a:endParaRPr lang="en-AU" sz="3200" b="1" dirty="0"/>
          </a:p>
        </p:txBody>
      </p:sp>
      <p:sp>
        <p:nvSpPr>
          <p:cNvPr id="6" name="Subtitle 2">
            <a:extLst>
              <a:ext uri="{FF2B5EF4-FFF2-40B4-BE49-F238E27FC236}">
                <a16:creationId xmlns:a16="http://schemas.microsoft.com/office/drawing/2014/main" id="{27207E8C-3271-274B-B350-1894A01162FD}"/>
              </a:ext>
            </a:extLst>
          </p:cNvPr>
          <p:cNvSpPr txBox="1">
            <a:spLocks/>
          </p:cNvSpPr>
          <p:nvPr/>
        </p:nvSpPr>
        <p:spPr>
          <a:xfrm>
            <a:off x="838200" y="1280368"/>
            <a:ext cx="10515600" cy="717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AU" sz="2000" dirty="0"/>
              <a:t>CONSIDER BETHEL AND THE BOYS:</a:t>
            </a:r>
            <a:endParaRPr lang="en-AU" sz="2000" b="1" dirty="0"/>
          </a:p>
        </p:txBody>
      </p:sp>
      <p:sp>
        <p:nvSpPr>
          <p:cNvPr id="7" name="Subtitle 2">
            <a:extLst>
              <a:ext uri="{FF2B5EF4-FFF2-40B4-BE49-F238E27FC236}">
                <a16:creationId xmlns:a16="http://schemas.microsoft.com/office/drawing/2014/main" id="{CAB96035-DE41-6E45-94B7-CAF146C95228}"/>
              </a:ext>
            </a:extLst>
          </p:cNvPr>
          <p:cNvSpPr txBox="1">
            <a:spLocks/>
          </p:cNvSpPr>
          <p:nvPr/>
        </p:nvSpPr>
        <p:spPr>
          <a:xfrm>
            <a:off x="838200" y="3915988"/>
            <a:ext cx="10515600" cy="2090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sz="3200" dirty="0"/>
              <a:t>Do we ever jeer at people’s calling? Do we </a:t>
            </a:r>
            <a:r>
              <a:rPr lang="en-AU" sz="3200" b="1" dirty="0"/>
              <a:t>compound comparison</a:t>
            </a:r>
            <a:r>
              <a:rPr lang="en-AU" sz="3200" dirty="0"/>
              <a:t>? Do we tell them that their God-given dreams and aspirations aren’t worth pursuing?</a:t>
            </a:r>
            <a:endParaRPr lang="en-AU" sz="3200" b="1" dirty="0"/>
          </a:p>
        </p:txBody>
      </p:sp>
      <p:sp>
        <p:nvSpPr>
          <p:cNvPr id="8" name="Subtitle 2">
            <a:extLst>
              <a:ext uri="{FF2B5EF4-FFF2-40B4-BE49-F238E27FC236}">
                <a16:creationId xmlns:a16="http://schemas.microsoft.com/office/drawing/2014/main" id="{188A2078-EAC4-354B-8782-5016091233B2}"/>
              </a:ext>
            </a:extLst>
          </p:cNvPr>
          <p:cNvSpPr txBox="1">
            <a:spLocks/>
          </p:cNvSpPr>
          <p:nvPr/>
        </p:nvSpPr>
        <p:spPr>
          <a:xfrm>
            <a:off x="838200" y="3467756"/>
            <a:ext cx="10515600" cy="717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AU" sz="2000" dirty="0"/>
              <a:t>CONSIDER THE MOCKING:</a:t>
            </a:r>
            <a:endParaRPr lang="en-AU" sz="2000" b="1" dirty="0"/>
          </a:p>
        </p:txBody>
      </p:sp>
    </p:spTree>
    <p:extLst>
      <p:ext uri="{BB962C8B-B14F-4D97-AF65-F5344CB8AC3E}">
        <p14:creationId xmlns:p14="http://schemas.microsoft.com/office/powerpoint/2010/main" val="30632442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881</Words>
  <Application>Microsoft Macintosh PowerPoint</Application>
  <PresentationFormat>Widescreen</PresentationFormat>
  <Paragraphs>44</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vt:lpstr>
      <vt:lpstr>Calibri</vt:lpstr>
      <vt:lpstr>Tw Cen MT</vt:lpstr>
      <vt:lpstr>ShapesVTI</vt:lpstr>
      <vt:lpstr>Summoning the She-Bears</vt:lpstr>
      <vt:lpstr>2 Kings 2:23-25</vt:lpstr>
      <vt:lpstr>...Elisha went up to Bethel.</vt:lpstr>
      <vt:lpstr>…some boys came out of the town…</vt:lpstr>
      <vt:lpstr>…Jeered at him. “Get out of here, baldy!”</vt:lpstr>
      <vt:lpstr>…Jeered at him. “Get out of here, baldy!”</vt:lpstr>
      <vt:lpstr>…called down a curse on them in the name of the Lord.</vt:lpstr>
      <vt:lpstr>Then two bears came out of the woods…</vt:lpstr>
      <vt:lpstr>PowerPoint Presentation</vt:lpstr>
      <vt:lpstr>…mauled forty-two of the boys…</vt:lpstr>
      <vt:lpstr>Luke 4:24-30</vt:lpstr>
      <vt:lpstr>Luke 4:24-30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Some Salt</dc:title>
  <dc:creator>Gavin Brown</dc:creator>
  <cp:lastModifiedBy>Gavin Brown</cp:lastModifiedBy>
  <cp:revision>18</cp:revision>
  <dcterms:created xsi:type="dcterms:W3CDTF">2020-06-11T02:05:00Z</dcterms:created>
  <dcterms:modified xsi:type="dcterms:W3CDTF">2020-06-18T03:06:10Z</dcterms:modified>
</cp:coreProperties>
</file>